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7" r:id="rId4"/>
    <p:sldId id="296" r:id="rId5"/>
    <p:sldId id="295" r:id="rId6"/>
    <p:sldId id="294" r:id="rId7"/>
    <p:sldId id="293" r:id="rId8"/>
    <p:sldId id="292" r:id="rId9"/>
    <p:sldId id="291" r:id="rId10"/>
    <p:sldId id="290" r:id="rId11"/>
    <p:sldId id="289" r:id="rId12"/>
    <p:sldId id="288" r:id="rId13"/>
    <p:sldId id="287" r:id="rId14"/>
    <p:sldId id="286" r:id="rId15"/>
    <p:sldId id="285" r:id="rId16"/>
    <p:sldId id="284" r:id="rId17"/>
    <p:sldId id="283" r:id="rId18"/>
    <p:sldId id="282" r:id="rId19"/>
    <p:sldId id="281" r:id="rId20"/>
    <p:sldId id="280" r:id="rId21"/>
    <p:sldId id="279" r:id="rId22"/>
    <p:sldId id="278" r:id="rId23"/>
    <p:sldId id="277" r:id="rId24"/>
    <p:sldId id="276" r:id="rId25"/>
    <p:sldId id="273" r:id="rId26"/>
    <p:sldId id="275" r:id="rId27"/>
    <p:sldId id="274" r:id="rId28"/>
    <p:sldId id="272" r:id="rId29"/>
    <p:sldId id="271" r:id="rId30"/>
    <p:sldId id="270" r:id="rId31"/>
    <p:sldId id="269" r:id="rId32"/>
    <p:sldId id="268" r:id="rId33"/>
    <p:sldId id="267" r:id="rId34"/>
    <p:sldId id="266" r:id="rId35"/>
    <p:sldId id="265" r:id="rId36"/>
    <p:sldId id="264" r:id="rId37"/>
    <p:sldId id="263" r:id="rId38"/>
    <p:sldId id="262" r:id="rId39"/>
    <p:sldId id="261" r:id="rId40"/>
    <p:sldId id="259" r:id="rId41"/>
    <p:sldId id="260" r:id="rId42"/>
    <p:sldId id="257" r:id="rId43"/>
    <p:sldId id="25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BE096-1226-22E3-223D-DE427B792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CF2A5-D3A9-16B6-9A74-5722254A5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FF566-2196-901A-3D8A-8C3C4547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51D4E-BEE9-26BB-64DB-63D557AA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257C3-EB07-921E-BCC3-A0BEB6F0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27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E124-A093-825C-EB09-2C43597E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8297D-D731-F458-C158-475CD8D56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D4C79-F392-6A6C-5781-8D54F2FF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02D6B-75E7-32B3-9C3D-6D2E745D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44E3-97C9-2450-49B1-D62D6F9E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0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F1A5E1-BD49-9808-74D1-4F83C5225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92F7B-9F7B-DEF1-2A7E-CBE7D7460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3E11A-43BA-7D81-DEB6-C9B8BA71B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DADE5-5A6E-91F9-7FF6-BC80F6C7C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6DFF4-0F5A-2C23-6124-C01F9B76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1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91EF-047D-0718-39EE-92BCBF1C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AA43B-F199-3F45-85D2-D7B846C9B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5550E-4F3B-4039-1448-A29FA960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CF98B-5F75-C55E-F24E-D6C07B861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A6263-B69C-EF21-129F-DA47F503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6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906E-1639-4621-2715-D05FF3D4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6E55-91DE-5793-F6E0-C25AF8120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02C02-0DF0-8174-FACE-F706A746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843E6-3FEE-F358-860E-8FA76275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07606-97F7-A2AA-72BA-A8067B06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9287-E668-03A3-616E-6617F4F6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9E9EA-9967-3563-EBC2-B5412B496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267F4-ACA2-A1CA-3E27-0203B250E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9168C-56D5-788C-B494-6E22E461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3A817-14E5-81DF-EF22-747B5E9BF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45D4D-331C-8D33-F4A6-312DF779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2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5F3D-4104-6A44-75DD-A0E88C31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0E1D3-DE93-D10D-E2E2-9DFB19E50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1B871-28FE-0FB2-6719-4E0DA89A7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846AB-3CD6-609E-B94C-D2648729A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96E9E-9319-28CC-A8F6-E08C91822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CBC45-EC2C-665D-DA98-D4D9C123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BD2B5-5F3B-0C11-D5A8-EDDFB8A7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F84A9E-220F-F5C6-7921-E7F3C4E6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2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4F29-2F54-06C5-1BDC-4ED59E5F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1B771F-C061-241A-5611-34997565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95457-EB15-0E13-6D74-9BC49FEC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EEBA8-E879-025F-B95F-959B360C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E4B31D-7895-B895-F90B-89A17901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0D6AE-2655-52B7-4B15-80F19D06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C0513-8E50-E137-8FC9-A7D66F66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94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3D3F-6D09-45F3-8B97-7D0A7ED0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AE776-E60F-CB5E-F4E5-40870E5F3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EEF71-5DF5-7784-D185-C572F058C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6E177-09F1-C45D-78C5-B603FDDA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857F1-E22E-E841-E3EF-E651E91F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98991-28C6-22BB-665B-8519BEF2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3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B60C-66F2-256F-9535-727B23AE3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29E39-FF05-C9BB-204B-0C1CC0960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A7612-382A-151A-A437-6CBF4D1A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3F05F-3D85-5E36-C6B0-55F89376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A073E-4778-C167-A1BC-991EBD3E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C6E6E-0683-DF58-D569-DFDEB0F8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0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4B0A3C-8339-3A70-C090-98B4A932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09B29-E686-25CB-1566-897D2BC8B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59E23-7C12-19BA-E2C4-C2BFB5EF7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4A72E-ED1C-43FD-8DB7-550A0C725CDD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5FF79-B4B3-7FB2-6A51-DDA27702D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1E4F-7BC2-D8DB-C2BC-A287C674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9C353-7311-48B9-AB57-8BBE32C9D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5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2AEF-69FF-9FE2-6F52-DB20EA404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89025-B015-180B-2153-E7F20DD75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oup of cars on a podium&#10;&#10;Description automatically generated">
            <a:extLst>
              <a:ext uri="{FF2B5EF4-FFF2-40B4-BE49-F238E27FC236}">
                <a16:creationId xmlns:a16="http://schemas.microsoft.com/office/drawing/2014/main" id="{95C46948-C178-5DAD-A422-CE3530236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3" y="80963"/>
            <a:ext cx="10069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8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DCB98B-3CA8-3077-D04F-AD41A3C8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9" y="504417"/>
            <a:ext cx="11984122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51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289F94E-3864-774D-0500-D8D8A1D35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1" y="366285"/>
            <a:ext cx="1191743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39C9C6-5C63-26DE-3DF6-46AE0FAB4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4" y="475838"/>
            <a:ext cx="11907912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5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3AC150-29D7-21D1-E8B8-B628DE3A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347232"/>
            <a:ext cx="1188885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4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5968B78B-FA0C-D41A-5284-B9F994C7E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2" y="385337"/>
            <a:ext cx="11974596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7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12A059-88A3-58FD-BF36-B1C2A34A6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" y="1799997"/>
            <a:ext cx="11936491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04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9F38AD-93AF-8D65-A6BE-A74878009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5" y="690180"/>
            <a:ext cx="11965070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9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8C8136-215B-C9C0-AE15-14C8227B2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2" y="366285"/>
            <a:ext cx="11974596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6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928B44-BF73-097F-E11F-6863214B0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1" y="471074"/>
            <a:ext cx="11917438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tate&#10;&#10;Description automatically generated">
            <a:extLst>
              <a:ext uri="{FF2B5EF4-FFF2-40B4-BE49-F238E27FC236}">
                <a16:creationId xmlns:a16="http://schemas.microsoft.com/office/drawing/2014/main" id="{234CEFFC-B352-8ABC-6871-A410DB2EA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" y="1780945"/>
            <a:ext cx="11993649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38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F6D568-3293-3C7B-02A1-D6FF9F00F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78" y="0"/>
            <a:ext cx="10061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16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e chart with numbers and symbols&#10;&#10;Description automatically generated">
            <a:extLst>
              <a:ext uri="{FF2B5EF4-FFF2-40B4-BE49-F238E27FC236}">
                <a16:creationId xmlns:a16="http://schemas.microsoft.com/office/drawing/2014/main" id="{BB29F9F8-10D6-8D54-414F-0F58CD4B6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12" y="2772162"/>
            <a:ext cx="5431175" cy="4085838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E33A5DA-3DC2-D22B-C340-F8E0FC2DB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9" y="0"/>
            <a:ext cx="11888859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63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CA0A38-F044-3610-AAD2-839C7CB06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" y="1880971"/>
            <a:ext cx="1199364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8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the number of vehicles in the year&#10;&#10;Description automatically generated">
            <a:extLst>
              <a:ext uri="{FF2B5EF4-FFF2-40B4-BE49-F238E27FC236}">
                <a16:creationId xmlns:a16="http://schemas.microsoft.com/office/drawing/2014/main" id="{D82E05FC-9332-5C1F-2B58-69AD61F60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77" y="661601"/>
            <a:ext cx="9821646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8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CB464B-F4DC-4B93-A83D-3619A3DC3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3" y="1437997"/>
            <a:ext cx="11879333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00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the growth of an electric vehicle registration&#10;&#10;Description automatically generated">
            <a:extLst>
              <a:ext uri="{FF2B5EF4-FFF2-40B4-BE49-F238E27FC236}">
                <a16:creationId xmlns:a16="http://schemas.microsoft.com/office/drawing/2014/main" id="{BB7C50F4-4A14-73DD-F6E7-FC170432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30" y="585390"/>
            <a:ext cx="8516539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1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F12D453-2213-9F41-6E77-4F82B1E12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8" y="380574"/>
            <a:ext cx="11926964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3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206D5A9-BF53-6A52-D009-3BE8C5FD2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" y="1176023"/>
            <a:ext cx="1193649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78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747E33-0D31-C86F-2E08-01C4ACC8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3" y="2361947"/>
            <a:ext cx="1203175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20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307823B-E1C3-F1CD-D320-F3398F3B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9" y="1176023"/>
            <a:ext cx="11984122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78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B6343E-3B0B-671F-956B-386F6A915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89" y="785442"/>
            <a:ext cx="11298278" cy="502850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53E08B-41EA-0628-1492-307AFF06B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442"/>
            <a:ext cx="5519611" cy="52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7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7F9BA99-8656-7F2A-BEC6-84A186E3D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7" y="0"/>
            <a:ext cx="11114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19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85F09734-67C9-AB7D-382F-1860D5DF4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24" y="484886"/>
            <a:ext cx="9859751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95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312249EF-CC86-C248-5F88-4C16DF245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4" y="1447045"/>
            <a:ext cx="10793331" cy="5410955"/>
          </a:xfrm>
          <a:prstGeom prst="rect">
            <a:avLst/>
          </a:prstGeom>
        </p:spPr>
      </p:pic>
      <p:pic>
        <p:nvPicPr>
          <p:cNvPr id="5" name="Picture 4" descr="A white screen with text&#10;&#10;Description automatically generated with medium confidence">
            <a:extLst>
              <a:ext uri="{FF2B5EF4-FFF2-40B4-BE49-F238E27FC236}">
                <a16:creationId xmlns:a16="http://schemas.microsoft.com/office/drawing/2014/main" id="{50ABAD19-B298-D116-0674-99B859D69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9331"/>
            <a:ext cx="9515061" cy="29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90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D478FAF6-F05A-3592-2E00-307D98AFB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5" y="2749155"/>
            <a:ext cx="8750604" cy="4108845"/>
          </a:xfrm>
          <a:prstGeom prst="rect">
            <a:avLst/>
          </a:prstGeom>
        </p:spPr>
      </p:pic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56855E61-9068-A4BE-2513-2079004F3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7" y="0"/>
            <a:ext cx="9208190" cy="27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68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111025F1-891A-DBF6-BFDF-4E7DB4FFE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14" y="2338687"/>
            <a:ext cx="9216171" cy="4519313"/>
          </a:xfrm>
          <a:prstGeom prst="rect">
            <a:avLst/>
          </a:prstGeom>
        </p:spPr>
      </p:pic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D916406-E110-7B53-CD46-4AE22A00E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98" y="0"/>
            <a:ext cx="10117404" cy="24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54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104DFA50-98E9-A342-D7B6-7B08C9E62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3" y="0"/>
            <a:ext cx="10809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42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CC5BCE-B2A1-D162-445A-4E52994E1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" y="418680"/>
            <a:ext cx="11822175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05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60EB5D-331C-5333-3E10-0D8C1961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379"/>
            <a:ext cx="11984122" cy="4096322"/>
          </a:xfrm>
          <a:prstGeom prst="rect">
            <a:avLst/>
          </a:prstGeom>
        </p:spPr>
      </p:pic>
      <p:pic>
        <p:nvPicPr>
          <p:cNvPr id="4" name="Picture 3" descr="A graph with a red line and a line&#10;&#10;Description automatically generated">
            <a:extLst>
              <a:ext uri="{FF2B5EF4-FFF2-40B4-BE49-F238E27FC236}">
                <a16:creationId xmlns:a16="http://schemas.microsoft.com/office/drawing/2014/main" id="{7A29B5F5-D7B2-7F5D-BCCD-3EF15C557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08" y="2110303"/>
            <a:ext cx="6011114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57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A326B21-4BFF-3C4F-98D2-AE710B74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3" y="785443"/>
            <a:ext cx="1185075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3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40CEF54-C187-0E36-F9AD-B70A0C550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26" y="0"/>
            <a:ext cx="1029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9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400D5E-E0DF-F222-FE15-F209261BB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4" y="799733"/>
            <a:ext cx="11755491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2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1FF658-5EC6-911E-5EAA-EC0615717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" y="1328444"/>
            <a:ext cx="12050807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01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text&#10;&#10;Description automatically generated with medium confidence">
            <a:extLst>
              <a:ext uri="{FF2B5EF4-FFF2-40B4-BE49-F238E27FC236}">
                <a16:creationId xmlns:a16="http://schemas.microsoft.com/office/drawing/2014/main" id="{EBEA14DE-8B3B-ABCF-0060-20405E554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371"/>
            <a:ext cx="11765017" cy="5401429"/>
          </a:xfrm>
          <a:prstGeom prst="rect">
            <a:avLst/>
          </a:prstGeom>
        </p:spPr>
      </p:pic>
      <p:pic>
        <p:nvPicPr>
          <p:cNvPr id="4" name="Picture 3" descr="A graph of a number of miles per mile&#10;&#10;Description automatically generated">
            <a:extLst>
              <a:ext uri="{FF2B5EF4-FFF2-40B4-BE49-F238E27FC236}">
                <a16:creationId xmlns:a16="http://schemas.microsoft.com/office/drawing/2014/main" id="{5C57230A-8114-EA90-4344-4C9C7DF05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04" y="0"/>
            <a:ext cx="4477113" cy="46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80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orange and white squares&#10;&#10;Description automatically generated with medium confidence">
            <a:extLst>
              <a:ext uri="{FF2B5EF4-FFF2-40B4-BE49-F238E27FC236}">
                <a16:creationId xmlns:a16="http://schemas.microsoft.com/office/drawing/2014/main" id="{F6B06D0A-8017-4450-1400-9B406FD86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82" y="2075442"/>
            <a:ext cx="8005618" cy="2350517"/>
          </a:xfrm>
          <a:prstGeom prst="rect">
            <a:avLst/>
          </a:prstGeom>
        </p:spPr>
      </p:pic>
      <p:pic>
        <p:nvPicPr>
          <p:cNvPr id="5" name="Picture 4" descr="A blue and white graph&#10;&#10;Description automatically generated">
            <a:extLst>
              <a:ext uri="{FF2B5EF4-FFF2-40B4-BE49-F238E27FC236}">
                <a16:creationId xmlns:a16="http://schemas.microsoft.com/office/drawing/2014/main" id="{21CA9633-3BCC-95AA-E79E-9B421AB5C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82" y="-83127"/>
            <a:ext cx="7883236" cy="2286456"/>
          </a:xfrm>
          <a:prstGeom prst="rect">
            <a:avLst/>
          </a:prstGeom>
        </p:spPr>
      </p:pic>
      <p:pic>
        <p:nvPicPr>
          <p:cNvPr id="6" name="Picture 5" descr="A green and white bar graph&#10;&#10;Description automatically generated">
            <a:extLst>
              <a:ext uri="{FF2B5EF4-FFF2-40B4-BE49-F238E27FC236}">
                <a16:creationId xmlns:a16="http://schemas.microsoft.com/office/drawing/2014/main" id="{1F0BDD55-BDA5-20C9-DD4E-268B9D817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26" y="4361898"/>
            <a:ext cx="8150330" cy="238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8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4CC22E-9A4D-F587-1E7A-A0C0643FA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4" y="609206"/>
            <a:ext cx="10612331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88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EB83A2-DCE8-E6AC-95AD-D3342675B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8" y="923575"/>
            <a:ext cx="5391902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B7CA63-7C9F-B046-E4BF-B9E17547D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" y="456785"/>
            <a:ext cx="12060333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9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95E103-9BEB-6731-2E32-3A49BDE6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9" y="995023"/>
            <a:ext cx="11984122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7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FFCAEFA-4D44-8C54-11BE-E84C47E44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9" y="371048"/>
            <a:ext cx="12012701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3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41E211-F6E7-B996-4D6C-C2E971B35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9" y="766391"/>
            <a:ext cx="1198412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5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A0E952-EA1D-7A7E-A93E-42139C9E9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1" y="80495"/>
            <a:ext cx="11917438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3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Shane Nguyen</dc:creator>
  <cp:lastModifiedBy>Shane Nguyen</cp:lastModifiedBy>
  <cp:revision>1</cp:revision>
  <dcterms:created xsi:type="dcterms:W3CDTF">2023-08-17T02:04:06Z</dcterms:created>
  <dcterms:modified xsi:type="dcterms:W3CDTF">2023-08-17T02:26:55Z</dcterms:modified>
</cp:coreProperties>
</file>